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257D"/>
    <a:srgbClr val="6F3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B915B-1394-427C-8D2F-794D2BE3C13A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830F4-710F-4BA9-B6DA-DE2CD1E21BE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326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pattFill prst="pct25">
          <a:fgClr>
            <a:srgbClr val="0070C0"/>
          </a:fgClr>
          <a:bgClr>
            <a:srgbClr val="00206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381" y="289567"/>
            <a:ext cx="1193436" cy="7536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543" y="351075"/>
            <a:ext cx="1036365" cy="614046"/>
          </a:xfrm>
          <a:prstGeom prst="rect">
            <a:avLst/>
          </a:prstGeom>
        </p:spPr>
      </p:pic>
      <p:cxnSp>
        <p:nvCxnSpPr>
          <p:cNvPr id="4" name="Straight Connector 3"/>
          <p:cNvCxnSpPr/>
          <p:nvPr userDrawn="1"/>
        </p:nvCxnSpPr>
        <p:spPr>
          <a:xfrm flipH="1">
            <a:off x="10421134" y="0"/>
            <a:ext cx="17092" cy="141860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1657883" y="1333144"/>
            <a:ext cx="10534117" cy="552485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726" y="1642470"/>
            <a:ext cx="3515630" cy="922744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6144427"/>
            <a:ext cx="12192000" cy="713574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75000"/>
                  <a:tint val="66000"/>
                  <a:satMod val="16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93" y="1999716"/>
            <a:ext cx="2800736" cy="479790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68" y="254731"/>
            <a:ext cx="1401904" cy="9564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030" y="6367757"/>
            <a:ext cx="1032583" cy="401423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 flipH="1">
            <a:off x="9705416" y="6367757"/>
            <a:ext cx="24865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6 al</a:t>
            </a:r>
            <a:r>
              <a:rPr lang="es-MX" sz="1400" b="0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de mayo de 2019</a:t>
            </a:r>
            <a:r>
              <a:rPr lang="es-MX" sz="1400" b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1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9567748" y="6481392"/>
            <a:ext cx="137668" cy="129429"/>
          </a:xfrm>
          <a:prstGeom prst="ellipse">
            <a:avLst/>
          </a:prstGeom>
          <a:solidFill>
            <a:srgbClr val="6F3D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57084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0445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4312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4858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9724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2963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9873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0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gradFill flip="none" rotWithShape="1">
          <a:gsLst>
            <a:gs pos="0">
              <a:srgbClr val="FFC000"/>
            </a:gs>
            <a:gs pos="91000">
              <a:schemeClr val="tx1"/>
            </a:gs>
            <a:gs pos="55000">
              <a:schemeClr val="accent4">
                <a:lumMod val="0"/>
                <a:lumOff val="100000"/>
              </a:schemeClr>
            </a:gs>
            <a:gs pos="100000">
              <a:schemeClr val="bg2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35" y="5722667"/>
            <a:ext cx="1672046" cy="43886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616" y="5612122"/>
            <a:ext cx="641421" cy="10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34" y="6335273"/>
            <a:ext cx="409463" cy="244341"/>
          </a:xfrm>
          <a:prstGeom prst="rect">
            <a:avLst/>
          </a:prstGeom>
        </p:spPr>
      </p:pic>
      <p:cxnSp>
        <p:nvCxnSpPr>
          <p:cNvPr id="3" name="Straight Connector 2"/>
          <p:cNvCxnSpPr/>
          <p:nvPr userDrawn="1"/>
        </p:nvCxnSpPr>
        <p:spPr>
          <a:xfrm flipH="1" flipV="1">
            <a:off x="339634" y="6244046"/>
            <a:ext cx="10711675" cy="8708"/>
          </a:xfrm>
          <a:prstGeom prst="line">
            <a:avLst/>
          </a:prstGeom>
          <a:ln w="12700">
            <a:solidFill>
              <a:srgbClr val="5725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04" y="6348715"/>
            <a:ext cx="389702" cy="230899"/>
          </a:xfrm>
          <a:prstGeom prst="rect">
            <a:avLst/>
          </a:prstGeom>
        </p:spPr>
      </p:pic>
      <p:sp>
        <p:nvSpPr>
          <p:cNvPr id="10" name="Oval 9"/>
          <p:cNvSpPr/>
          <p:nvPr userDrawn="1"/>
        </p:nvSpPr>
        <p:spPr>
          <a:xfrm>
            <a:off x="1251106" y="624238"/>
            <a:ext cx="137668" cy="129429"/>
          </a:xfrm>
          <a:prstGeom prst="ellipse">
            <a:avLst/>
          </a:prstGeom>
          <a:solidFill>
            <a:srgbClr val="6F3D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3" name="Straight Connector 12"/>
          <p:cNvCxnSpPr/>
          <p:nvPr userDrawn="1"/>
        </p:nvCxnSpPr>
        <p:spPr>
          <a:xfrm flipH="1" flipV="1">
            <a:off x="339633" y="997132"/>
            <a:ext cx="10711675" cy="8708"/>
          </a:xfrm>
          <a:prstGeom prst="line">
            <a:avLst/>
          </a:prstGeom>
          <a:ln w="12700">
            <a:solidFill>
              <a:srgbClr val="5725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3214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8943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219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3AE21-9AF9-40A9-99B5-201DAA7921C6}" type="datetimeFigureOut">
              <a:rPr lang="es-MX" smtClean="0"/>
              <a:t>14/02/2019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ED4A2-0141-48EE-B6B0-332B7F4065F2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7946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288555" y="2921232"/>
            <a:ext cx="8453884" cy="893122"/>
          </a:xfrm>
        </p:spPr>
        <p:txBody>
          <a:bodyPr>
            <a:noAutofit/>
          </a:bodyPr>
          <a:lstStyle/>
          <a:p>
            <a:pPr algn="r"/>
            <a:r>
              <a:rPr lang="es-MX" sz="30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</a:t>
            </a:r>
            <a:br>
              <a:rPr lang="es-MX" sz="30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sz="30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rurales del sur de América, 2000-2018</a:t>
            </a:r>
            <a:endParaRPr lang="es-MX" sz="30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238309" y="4171406"/>
            <a:ext cx="3481289" cy="722812"/>
          </a:xfrm>
        </p:spPr>
        <p:txBody>
          <a:bodyPr>
            <a:normAutofit/>
          </a:bodyPr>
          <a:lstStyle/>
          <a:p>
            <a:pPr marL="0" indent="0" algn="r">
              <a:spcBef>
                <a:spcPts val="0"/>
              </a:spcBef>
              <a:buNone/>
            </a:pPr>
            <a:r>
              <a:rPr lang="es-MX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Arturo Ponce Vidal y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s-MX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Viviana Hernández Torres</a:t>
            </a:r>
            <a:endParaRPr lang="es-MX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515497" y="5068390"/>
            <a:ext cx="4204101" cy="722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MX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Universidad Autónoma del Valle del Sur</a:t>
            </a:r>
          </a:p>
          <a:p>
            <a:pPr marL="0" indent="0" algn="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MX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Bolivia</a:t>
            </a:r>
            <a:endParaRPr lang="es-MX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87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92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61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63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1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85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32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4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29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41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22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54628" y="387038"/>
            <a:ext cx="8778241" cy="579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rgbClr val="5725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desarrollo en las regiones rurales del sur de América</a:t>
            </a:r>
            <a:endParaRPr lang="es-MX" sz="2400" dirty="0">
              <a:solidFill>
                <a:srgbClr val="5725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27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50</TotalTime>
  <Words>153</Words>
  <Application>Microsoft Office PowerPoint</Application>
  <PresentationFormat>Widescreen</PresentationFormat>
  <Paragraphs>16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El proceso de desarrollo en las regiones  rurales del sur de América, 2000-2018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Jesús Ramón Valencia Simental</dc:creator>
  <cp:lastModifiedBy>Luis Enrique Gutiérrez Casas</cp:lastModifiedBy>
  <cp:revision>10</cp:revision>
  <dcterms:created xsi:type="dcterms:W3CDTF">2019-02-14T16:49:36Z</dcterms:created>
  <dcterms:modified xsi:type="dcterms:W3CDTF">2019-02-14T17:52:01Z</dcterms:modified>
</cp:coreProperties>
</file>