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9DFFBFA7-0F44-4533-892D-71FAE2B4D81C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A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70" autoAdjust="0"/>
    <p:restoredTop sz="94639" autoAdjust="0"/>
  </p:normalViewPr>
  <p:slideViewPr>
    <p:cSldViewPr>
      <p:cViewPr varScale="1">
        <p:scale>
          <a:sx n="17" d="100"/>
          <a:sy n="17" d="100"/>
        </p:scale>
        <p:origin x="2604" y="180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594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F5406-F6EB-4CC4-BAFB-221C46354F47}" type="datetimeFigureOut">
              <a:rPr lang="es-MX" smtClean="0"/>
              <a:t>10/04/2019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E065D-F4C4-4231-87AE-26F34069A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7592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802482" y="11116142"/>
            <a:ext cx="7696200" cy="833379"/>
            <a:chOff x="502444" y="13294519"/>
            <a:chExt cx="7696200" cy="833379"/>
          </a:xfrm>
        </p:grpSpPr>
        <p:sp>
          <p:nvSpPr>
            <p:cNvPr id="9" name="Rectangle 8"/>
            <p:cNvSpPr/>
            <p:nvPr userDrawn="1"/>
          </p:nvSpPr>
          <p:spPr>
            <a:xfrm>
              <a:off x="1035844" y="13296901"/>
              <a:ext cx="7162800" cy="83099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CuadroTexto 28"/>
            <p:cNvSpPr txBox="1"/>
            <p:nvPr userDrawn="1"/>
          </p:nvSpPr>
          <p:spPr>
            <a:xfrm>
              <a:off x="1062038" y="13294519"/>
              <a:ext cx="53440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err="1" smtClean="0">
                  <a:solidFill>
                    <a:srgbClr val="A32A29"/>
                  </a:solidFill>
                  <a:latin typeface="Bebas Kai" panose="04050603020B02020204" pitchFamily="82" charset="0"/>
                </a:rPr>
                <a:t>Introducción</a:t>
              </a:r>
              <a:r>
                <a:rPr lang="en-US" sz="4800" dirty="0" smtClean="0">
                  <a:solidFill>
                    <a:srgbClr val="A32A29"/>
                  </a:solidFill>
                  <a:latin typeface="Bebas Kai" panose="04050603020B02020204" pitchFamily="82" charset="0"/>
                </a:rPr>
                <a:t>.</a:t>
              </a:r>
              <a:endParaRPr lang="es-MX" sz="4800" dirty="0">
                <a:solidFill>
                  <a:srgbClr val="A32A29"/>
                </a:solidFill>
                <a:latin typeface="Bebas Kai" panose="04050603020B02020204" pitchFamily="82" charset="0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502444" y="13294520"/>
              <a:ext cx="457200" cy="83099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668678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84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7444" y="13980319"/>
            <a:ext cx="27944762" cy="8350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Oval 2"/>
          <p:cNvSpPr/>
          <p:nvPr userDrawn="1"/>
        </p:nvSpPr>
        <p:spPr>
          <a:xfrm>
            <a:off x="14675644" y="40116919"/>
            <a:ext cx="2743200" cy="27027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6857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image" Target="../media/image1.png"/><Relationship Id="rId10" Type="http://schemas.openxmlformats.org/officeDocument/2006/relationships/image" Target="../media/image5.png"/><Relationship Id="rId4" Type="http://schemas.openxmlformats.org/officeDocument/2006/relationships/theme" Target="../theme/theme1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16362079" y="4208564"/>
            <a:ext cx="15957900" cy="368268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Rectangle 21"/>
          <p:cNvSpPr/>
          <p:nvPr userDrawn="1"/>
        </p:nvSpPr>
        <p:spPr>
          <a:xfrm>
            <a:off x="-115588" y="4401078"/>
            <a:ext cx="15818644" cy="368268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Rectangle 20"/>
          <p:cNvSpPr/>
          <p:nvPr userDrawn="1"/>
        </p:nvSpPr>
        <p:spPr>
          <a:xfrm>
            <a:off x="0" y="40483891"/>
            <a:ext cx="32399288" cy="27397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32399288" cy="47601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96" y="704856"/>
            <a:ext cx="1836558" cy="31462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649" y="1421560"/>
            <a:ext cx="8516691" cy="22354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4644" y="1503205"/>
            <a:ext cx="5387498" cy="20944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1132" y="1503205"/>
            <a:ext cx="3410409" cy="215380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0604" y="41227961"/>
            <a:ext cx="2247111" cy="13314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023" y="40681475"/>
            <a:ext cx="4062667" cy="2424433"/>
          </a:xfrm>
          <a:prstGeom prst="rect">
            <a:avLst/>
          </a:prstGeom>
        </p:spPr>
      </p:pic>
      <p:sp>
        <p:nvSpPr>
          <p:cNvPr id="18" name="Oval 17"/>
          <p:cNvSpPr/>
          <p:nvPr userDrawn="1"/>
        </p:nvSpPr>
        <p:spPr>
          <a:xfrm>
            <a:off x="23702871" y="2101871"/>
            <a:ext cx="762000" cy="7620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Oval 18"/>
          <p:cNvSpPr/>
          <p:nvPr userDrawn="1"/>
        </p:nvSpPr>
        <p:spPr>
          <a:xfrm>
            <a:off x="15703056" y="2158284"/>
            <a:ext cx="762000" cy="762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Oval 19"/>
          <p:cNvSpPr/>
          <p:nvPr userDrawn="1"/>
        </p:nvSpPr>
        <p:spPr>
          <a:xfrm>
            <a:off x="4075670" y="1999059"/>
            <a:ext cx="762000" cy="762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Rectangle 23"/>
          <p:cNvSpPr/>
          <p:nvPr userDrawn="1"/>
        </p:nvSpPr>
        <p:spPr>
          <a:xfrm>
            <a:off x="-115588" y="5100907"/>
            <a:ext cx="15818644" cy="4060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angle 24"/>
          <p:cNvSpPr/>
          <p:nvPr userDrawn="1"/>
        </p:nvSpPr>
        <p:spPr>
          <a:xfrm>
            <a:off x="16291918" y="5064919"/>
            <a:ext cx="16107369" cy="40602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505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</p:sldLayoutIdLst>
  <p:timing>
    <p:tnLst>
      <p:par>
        <p:cTn id="1" dur="indefinite" restart="never" nodeType="tmRoot"/>
      </p:par>
    </p:tnLst>
  </p:timing>
  <p:txStyles>
    <p:titleStyle>
      <a:lvl1pPr algn="l" defTabSz="2429927" rtl="0" eaLnBrk="1" latinLnBrk="0" hangingPunct="1">
        <a:lnSpc>
          <a:spcPct val="90000"/>
        </a:lnSpc>
        <a:spcBef>
          <a:spcPct val="0"/>
        </a:spcBef>
        <a:buNone/>
        <a:defRPr sz="11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7482" indent="-607482" algn="l" defTabSz="2429927" rtl="0" eaLnBrk="1" latinLnBrk="0" hangingPunct="1">
        <a:lnSpc>
          <a:spcPct val="90000"/>
        </a:lnSpc>
        <a:spcBef>
          <a:spcPts val="265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2244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03740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252371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546733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68229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897261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911222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1032718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1pPr>
      <a:lvl2pPr marL="121496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2pPr>
      <a:lvl3pPr marL="2429927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3pPr>
      <a:lvl4pPr marL="364489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485985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07481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28978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850474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971970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12599735" y="15120469"/>
            <a:ext cx="184731" cy="62712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40152" dirty="0"/>
          </a:p>
        </p:txBody>
      </p:sp>
      <p:sp>
        <p:nvSpPr>
          <p:cNvPr id="3" name="TextBox 2"/>
          <p:cNvSpPr txBox="1"/>
          <p:nvPr/>
        </p:nvSpPr>
        <p:spPr>
          <a:xfrm>
            <a:off x="776288" y="5522272"/>
            <a:ext cx="14020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Aquí escribir el título del trabajo</a:t>
            </a:r>
          </a:p>
          <a:p>
            <a:endParaRPr lang="es-MX" sz="4800" dirty="0" smtClean="0"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endParaRPr lang="es-MX" sz="4800" dirty="0" smtClean="0"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endParaRPr lang="es-MX" sz="48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733044" y="5471488"/>
            <a:ext cx="14020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5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Aquí escribir autores(as).</a:t>
            </a:r>
          </a:p>
          <a:p>
            <a:endParaRPr lang="es-MX" sz="35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733044" y="6681820"/>
            <a:ext cx="14020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5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Aquí escribir Institución</a:t>
            </a:r>
            <a:endParaRPr lang="es-MX" sz="35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733044" y="7861374"/>
            <a:ext cx="14020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5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Aquí escribir</a:t>
            </a:r>
            <a:r>
              <a:rPr lang="es-MX" sz="3500" baseline="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 país</a:t>
            </a:r>
            <a:endParaRPr lang="es-MX" sz="35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0991" y="11428780"/>
            <a:ext cx="1462706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Aquí escribir texto en caso de utilizar sección de introducción</a:t>
            </a: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6492" y="20183925"/>
            <a:ext cx="1462706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Aquí escribir texto en caso de utilizar objetivos</a:t>
            </a: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2759" y="27813982"/>
            <a:ext cx="1462706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Aquí escribir texto en caso de utilizar sección de hipótesis.</a:t>
            </a: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130614" y="11947202"/>
            <a:ext cx="1462706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Aquí escribir texto en caso de utilizar sección de metodología</a:t>
            </a: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995934" y="20887370"/>
            <a:ext cx="1462706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Aquí escribir texto en caso de utilizar sección de resultados</a:t>
            </a: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7139763" y="31096043"/>
            <a:ext cx="146270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Aquí escribir texto en caso de utilizar sección de conclusiones</a:t>
            </a:r>
          </a:p>
          <a:p>
            <a:endParaRPr lang="es-MX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46492" y="10009413"/>
            <a:ext cx="5949221" cy="839016"/>
            <a:chOff x="646492" y="10009413"/>
            <a:chExt cx="5949221" cy="839016"/>
          </a:xfrm>
        </p:grpSpPr>
        <p:sp>
          <p:nvSpPr>
            <p:cNvPr id="42" name="CuadroTexto 28"/>
            <p:cNvSpPr txBox="1"/>
            <p:nvPr userDrawn="1"/>
          </p:nvSpPr>
          <p:spPr>
            <a:xfrm>
              <a:off x="1251661" y="10009413"/>
              <a:ext cx="5344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Introducción</a:t>
              </a:r>
              <a:r>
                <a:rPr lang="en-US" sz="4400" dirty="0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s-MX" sz="4400" dirty="0">
                <a:solidFill>
                  <a:srgbClr val="A32A2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42"/>
            <p:cNvSpPr/>
            <p:nvPr userDrawn="1"/>
          </p:nvSpPr>
          <p:spPr>
            <a:xfrm>
              <a:off x="646492" y="10017432"/>
              <a:ext cx="457200" cy="83099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46492" y="18639329"/>
            <a:ext cx="5949221" cy="839016"/>
            <a:chOff x="646492" y="10009413"/>
            <a:chExt cx="5949221" cy="839016"/>
          </a:xfrm>
        </p:grpSpPr>
        <p:sp>
          <p:nvSpPr>
            <p:cNvPr id="45" name="CuadroTexto 28"/>
            <p:cNvSpPr txBox="1"/>
            <p:nvPr userDrawn="1"/>
          </p:nvSpPr>
          <p:spPr>
            <a:xfrm>
              <a:off x="1251661" y="10009413"/>
              <a:ext cx="5344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Objetivos</a:t>
              </a:r>
              <a:r>
                <a:rPr lang="en-US" sz="4400" dirty="0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s-MX" sz="4400" dirty="0">
                <a:solidFill>
                  <a:srgbClr val="A32A2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45"/>
            <p:cNvSpPr/>
            <p:nvPr userDrawn="1"/>
          </p:nvSpPr>
          <p:spPr>
            <a:xfrm>
              <a:off x="646492" y="10017432"/>
              <a:ext cx="457200" cy="83099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10991" y="26732932"/>
            <a:ext cx="11145253" cy="1446550"/>
            <a:chOff x="646492" y="10009413"/>
            <a:chExt cx="5949221" cy="1446550"/>
          </a:xfrm>
        </p:grpSpPr>
        <p:sp>
          <p:nvSpPr>
            <p:cNvPr id="48" name="CuadroTexto 28"/>
            <p:cNvSpPr txBox="1"/>
            <p:nvPr userDrawn="1"/>
          </p:nvSpPr>
          <p:spPr>
            <a:xfrm>
              <a:off x="1251661" y="10009413"/>
              <a:ext cx="534405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Hipótesis</a:t>
              </a:r>
              <a:r>
                <a:rPr lang="en-US" sz="4400" dirty="0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 </a:t>
              </a:r>
              <a:r>
                <a:rPr lang="en-US" sz="4400" dirty="0" err="1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Supuestos</a:t>
              </a:r>
              <a:r>
                <a:rPr lang="en-US" sz="4400" dirty="0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s-MX" sz="4400" dirty="0">
                <a:solidFill>
                  <a:srgbClr val="A32A2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48"/>
            <p:cNvSpPr/>
            <p:nvPr userDrawn="1"/>
          </p:nvSpPr>
          <p:spPr>
            <a:xfrm>
              <a:off x="646492" y="10017432"/>
              <a:ext cx="457200" cy="83099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7130614" y="9939838"/>
            <a:ext cx="5949221" cy="839016"/>
            <a:chOff x="646492" y="10009413"/>
            <a:chExt cx="5949221" cy="839016"/>
          </a:xfrm>
        </p:grpSpPr>
        <p:sp>
          <p:nvSpPr>
            <p:cNvPr id="52" name="CuadroTexto 28"/>
            <p:cNvSpPr txBox="1"/>
            <p:nvPr userDrawn="1"/>
          </p:nvSpPr>
          <p:spPr>
            <a:xfrm>
              <a:off x="1251661" y="10009413"/>
              <a:ext cx="5344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Metodología</a:t>
              </a:r>
              <a:endParaRPr lang="es-MX" sz="4400" dirty="0">
                <a:solidFill>
                  <a:srgbClr val="A32A2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2"/>
            <p:cNvSpPr/>
            <p:nvPr userDrawn="1"/>
          </p:nvSpPr>
          <p:spPr>
            <a:xfrm>
              <a:off x="646492" y="10017432"/>
              <a:ext cx="457200" cy="8309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7124277" y="19830791"/>
            <a:ext cx="5949221" cy="839016"/>
            <a:chOff x="646492" y="10009413"/>
            <a:chExt cx="5949221" cy="839016"/>
          </a:xfrm>
        </p:grpSpPr>
        <p:sp>
          <p:nvSpPr>
            <p:cNvPr id="55" name="CuadroTexto 28"/>
            <p:cNvSpPr txBox="1"/>
            <p:nvPr userDrawn="1"/>
          </p:nvSpPr>
          <p:spPr>
            <a:xfrm>
              <a:off x="1251661" y="10009413"/>
              <a:ext cx="5344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Resultados</a:t>
              </a:r>
              <a:r>
                <a:rPr lang="en-US" sz="4400" dirty="0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s-MX" sz="4400" dirty="0">
                <a:solidFill>
                  <a:srgbClr val="A32A2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5"/>
            <p:cNvSpPr/>
            <p:nvPr userDrawn="1"/>
          </p:nvSpPr>
          <p:spPr>
            <a:xfrm>
              <a:off x="646492" y="10017432"/>
              <a:ext cx="457200" cy="83099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7139763" y="29871631"/>
            <a:ext cx="5949221" cy="839016"/>
            <a:chOff x="646492" y="10009413"/>
            <a:chExt cx="5949221" cy="839016"/>
          </a:xfrm>
        </p:grpSpPr>
        <p:sp>
          <p:nvSpPr>
            <p:cNvPr id="58" name="CuadroTexto 28"/>
            <p:cNvSpPr txBox="1"/>
            <p:nvPr userDrawn="1"/>
          </p:nvSpPr>
          <p:spPr>
            <a:xfrm>
              <a:off x="1251661" y="10009413"/>
              <a:ext cx="5344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Conclusiones</a:t>
              </a:r>
              <a:r>
                <a:rPr lang="en-US" sz="4400" dirty="0" smtClean="0">
                  <a:solidFill>
                    <a:srgbClr val="A32A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s-MX" sz="4400" dirty="0">
                <a:solidFill>
                  <a:srgbClr val="A32A2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58"/>
            <p:cNvSpPr/>
            <p:nvPr userDrawn="1"/>
          </p:nvSpPr>
          <p:spPr>
            <a:xfrm>
              <a:off x="646492" y="10017432"/>
              <a:ext cx="457200" cy="830997"/>
            </a:xfrm>
            <a:prstGeom prst="rect">
              <a:avLst/>
            </a:prstGeom>
            <a:solidFill>
              <a:srgbClr val="EC7A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415569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88</Words>
  <Application>Microsoft Office PowerPoint</Application>
  <PresentationFormat>Personalizado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Bebas Kai</vt:lpstr>
      <vt:lpstr>Calibri</vt:lpstr>
      <vt:lpstr>Calibri Light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Jesús Ramón Valencia Simental</dc:creator>
  <cp:lastModifiedBy>Myrna Limas Hernandez</cp:lastModifiedBy>
  <cp:revision>27</cp:revision>
  <dcterms:created xsi:type="dcterms:W3CDTF">2017-01-10T20:05:00Z</dcterms:created>
  <dcterms:modified xsi:type="dcterms:W3CDTF">2019-04-11T00:12:28Z</dcterms:modified>
</cp:coreProperties>
</file>